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9753600" cx="13004800"/>
  <p:notesSz cx="6858000" cy="9144000"/>
  <p:embeddedFontLs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HelveticaNeue-regular.fntdata"/><Relationship Id="rId41" Type="http://schemas.openxmlformats.org/officeDocument/2006/relationships/slide" Target="slides/slide37.xml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i="1" sz="2400"/>
            </a:lvl1pPr>
            <a:lvl2pPr indent="-39433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433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>
            <p:ph idx="2" type="pic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>
            <p:ph idx="2" type="pic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8641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1pPr>
            <a:lvl2pPr indent="-48641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2pPr>
            <a:lvl3pPr indent="-48641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3pPr>
            <a:lvl4pPr indent="-48641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4pPr>
            <a:lvl5pPr indent="-48641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52324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324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3239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3239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3239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3239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3239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3239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324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gif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ebschool.io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4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4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5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6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6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hyperlink" Target="https://higordiego.com.br" TargetMode="External"/><Relationship Id="rId5" Type="http://schemas.openxmlformats.org/officeDocument/2006/relationships/hyperlink" Target="https://github.com/ojaspion" TargetMode="External"/><Relationship Id="rId6" Type="http://schemas.openxmlformats.org/officeDocument/2006/relationships/image" Target="../media/image6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4294967295" type="ctr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Jóta éssi Funcional</a:t>
            </a:r>
            <a:endParaRPr/>
          </a:p>
        </p:txBody>
      </p:sp>
      <p:sp>
        <p:nvSpPr>
          <p:cNvPr id="60" name="Google Shape;60;p14"/>
          <p:cNvSpPr txBox="1"/>
          <p:nvPr>
            <p:ph idx="4294967295" type="subTitle"/>
          </p:nvPr>
        </p:nvSpPr>
        <p:spPr>
          <a:xfrm>
            <a:off x="1270000" y="5491202"/>
            <a:ext cx="10464800" cy="11303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1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“Muitas vezes tentei fugir de min, mas onde eu ia eu tava”</a:t>
            </a:r>
            <a:br>
              <a:rPr b="0" i="1" lang="en-U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n-US" sz="23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Tiririca</a:t>
            </a:r>
            <a:endParaRPr/>
          </a:p>
        </p:txBody>
      </p:sp>
      <p:pic>
        <p:nvPicPr>
          <p:cNvPr descr="logoHigor.png"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947060" y="3007431"/>
            <a:ext cx="2570171" cy="3738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Georgia"/>
              <a:buNone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.map</a:t>
            </a:r>
            <a:endParaRPr/>
          </a:p>
          <a:p>
            <a:pPr indent="0" lvl="0" marL="0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Georgia"/>
              <a:buNone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.filter</a:t>
            </a:r>
            <a:endParaRPr/>
          </a:p>
          <a:p>
            <a:pPr indent="0" lvl="0" marL="0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Georgia"/>
              <a:buNone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.reduce</a:t>
            </a:r>
            <a:endParaRPr/>
          </a:p>
          <a:p>
            <a:pPr indent="0" lvl="0" marL="0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Georgia"/>
              <a:buNone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.compose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218927" y="323917"/>
            <a:ext cx="6272684" cy="957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Georgia"/>
              <a:buNone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Higher-Order Functions</a:t>
            </a:r>
            <a:r>
              <a:rPr b="0" i="0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?</a:t>
            </a:r>
            <a:endParaRPr/>
          </a:p>
        </p:txBody>
      </p:sp>
      <p:pic>
        <p:nvPicPr>
          <p:cNvPr descr="mjLfOiukDoojn-RTQeUtm6KnH1PfqmOYlNVtr59KvlYzhCnuXcWOdBDe2yPQmCUjcd8b-sJWqvjpnn8uoNd_J-8wlD3VFGB9sGXCOXovJyJJ15JP7jX4TDGaE96Y0pWeCtVeIGliNXs.gif"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1314" y="1872078"/>
            <a:ext cx="7449722" cy="6009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Higor.png"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/>
        </p:nvSpPr>
        <p:spPr>
          <a:xfrm>
            <a:off x="774431" y="222066"/>
            <a:ext cx="2570172" cy="1107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.curry</a:t>
            </a:r>
            <a:endParaRPr/>
          </a:p>
        </p:txBody>
      </p:sp>
      <p:pic>
        <p:nvPicPr>
          <p:cNvPr descr="Screen Shot 2017-11-21 at 13.51.52.png"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0" r="0" t="67550"/>
          <a:stretch/>
        </p:blipFill>
        <p:spPr>
          <a:xfrm>
            <a:off x="589358" y="3906770"/>
            <a:ext cx="8778242" cy="862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3.52.14.png" id="148" name="Google Shape;148;p24"/>
          <p:cNvPicPr preferRelativeResize="0"/>
          <p:nvPr/>
        </p:nvPicPr>
        <p:blipFill rotWithShape="1">
          <a:blip r:embed="rId4">
            <a:alphaModFix/>
          </a:blip>
          <a:srcRect b="0" l="0" r="0" t="64941"/>
          <a:stretch/>
        </p:blipFill>
        <p:spPr>
          <a:xfrm>
            <a:off x="567824" y="7701413"/>
            <a:ext cx="7023066" cy="1040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3.52.14.png" id="149" name="Google Shape;149;p24"/>
          <p:cNvPicPr preferRelativeResize="0"/>
          <p:nvPr/>
        </p:nvPicPr>
        <p:blipFill rotWithShape="1">
          <a:blip r:embed="rId4">
            <a:alphaModFix/>
          </a:blip>
          <a:srcRect b="35267" l="0" r="0" t="0"/>
          <a:stretch/>
        </p:blipFill>
        <p:spPr>
          <a:xfrm>
            <a:off x="567824" y="4982764"/>
            <a:ext cx="7023066" cy="1921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2 at 09.14.52.png" id="150" name="Google Shape;15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416" y="1363563"/>
            <a:ext cx="8429215" cy="2508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Higor.png" id="151" name="Google Shape;15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799831" y="356566"/>
            <a:ext cx="2570172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.curry</a:t>
            </a:r>
            <a:endParaRPr/>
          </a:p>
        </p:txBody>
      </p:sp>
      <p:pic>
        <p:nvPicPr>
          <p:cNvPr descr="Screen Shot 2017-11-21 at 13.51.52.png"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0" r="0" t="67550"/>
          <a:stretch/>
        </p:blipFill>
        <p:spPr>
          <a:xfrm>
            <a:off x="589358" y="2492202"/>
            <a:ext cx="8778242" cy="862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3.52.14.png" id="159" name="Google Shape;159;p25"/>
          <p:cNvPicPr preferRelativeResize="0"/>
          <p:nvPr/>
        </p:nvPicPr>
        <p:blipFill rotWithShape="1">
          <a:blip r:embed="rId4">
            <a:alphaModFix/>
          </a:blip>
          <a:srcRect b="0" l="0" r="0" t="64941"/>
          <a:stretch/>
        </p:blipFill>
        <p:spPr>
          <a:xfrm>
            <a:off x="567824" y="4383445"/>
            <a:ext cx="7023066" cy="1040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5.12.18.png" id="160" name="Google Shape;16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699" y="5555421"/>
            <a:ext cx="9169401" cy="2120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Higor.png" id="161" name="Google Shape;16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3837315" y="6774517"/>
            <a:ext cx="5330171" cy="1126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46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Show me c</a:t>
            </a:r>
            <a:r>
              <a:rPr b="0" i="1" lang="en-US" sz="5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ode</a:t>
            </a: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?</a:t>
            </a:r>
            <a:endParaRPr/>
          </a:p>
        </p:txBody>
      </p:sp>
      <p:pic>
        <p:nvPicPr>
          <p:cNvPr descr="giphy.gif"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795" y="7866"/>
            <a:ext cx="11473210" cy="6311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Higor.png" id="169" name="Google Shape;16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9412857" y="9084509"/>
            <a:ext cx="3464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785484" y="226299"/>
            <a:ext cx="2570171" cy="1107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.functor</a:t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768551" y="5017922"/>
            <a:ext cx="5433491" cy="1107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homomorfismos ?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1321300" y="6074975"/>
            <a:ext cx="115947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569513" lvl="1" marL="1014014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45"/>
              <a:buFont typeface="Georgia"/>
              <a:buChar char="•"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Homo: mesmo, igual.</a:t>
            </a:r>
            <a:endParaRPr/>
          </a:p>
          <a:p>
            <a:pPr indent="-569513" lvl="1" marL="1014014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45"/>
              <a:buFont typeface="Georgia"/>
              <a:buChar char="•"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Morfimos: funções que mantém estrutura.</a:t>
            </a:r>
            <a:endParaRPr/>
          </a:p>
          <a:p>
            <a:pPr indent="-569513" lvl="1" marL="1014014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45"/>
              <a:buFont typeface="Georgia"/>
              <a:buChar char="•"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Categoria: tipo</a:t>
            </a:r>
            <a:b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endParaRPr/>
          </a:p>
        </p:txBody>
      </p:sp>
      <p:pic>
        <p:nvPicPr>
          <p:cNvPr descr="Screen Shot 2017-11-21 at 15.59.18.png" id="180" name="Google Shape;1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364" y="1957172"/>
            <a:ext cx="8966202" cy="1016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5.59.27.png" id="181" name="Google Shape;18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081" y="2830297"/>
            <a:ext cx="9283702" cy="1066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5.59.07.png" id="182" name="Google Shape;18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347" y="1131672"/>
            <a:ext cx="7810502" cy="927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6.01.35.png" id="183" name="Google Shape;18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2764" y="3851589"/>
            <a:ext cx="8305802" cy="104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pic>
        <p:nvPicPr>
          <p:cNvPr descr="giphy-downsized (8).gif" id="190" name="Google Shape;19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4910" y="2273877"/>
            <a:ext cx="9241147" cy="520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308764" y="4248318"/>
            <a:ext cx="3261593" cy="1256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59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Georgia"/>
              <a:buNone/>
            </a:pPr>
            <a:r>
              <a:rPr b="0" i="1" lang="en-US" sz="6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É serio 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196" name="Google Shape;19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pic>
        <p:nvPicPr>
          <p:cNvPr descr="giphy.gif" id="198" name="Google Shape;19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34537" y="-28191"/>
            <a:ext cx="9809982" cy="98099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9509154" y="3991070"/>
            <a:ext cx="4359349" cy="1126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46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eorgia"/>
              <a:buNone/>
            </a:pPr>
            <a:r>
              <a:rPr b="0" i="1" lang="en-US" sz="5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</a:t>
            </a: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204" name="Google Shape;2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206" name="Google Shape;206;p30"/>
          <p:cNvSpPr txBox="1"/>
          <p:nvPr/>
        </p:nvSpPr>
        <p:spPr>
          <a:xfrm>
            <a:off x="799831" y="356566"/>
            <a:ext cx="2570172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.map</a:t>
            </a:r>
            <a:endParaRPr/>
          </a:p>
        </p:txBody>
      </p:sp>
      <p:pic>
        <p:nvPicPr>
          <p:cNvPr descr="Screen Shot 2017-11-21 at 18.10.30.png" id="207" name="Google Shape;20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832" y="1697565"/>
            <a:ext cx="9609669" cy="2851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8.21.01.png" id="208" name="Google Shape;20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082" y="4603120"/>
            <a:ext cx="11840635" cy="2056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8.21.59.png" id="209" name="Google Shape;20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430" y="7194536"/>
            <a:ext cx="12275940" cy="850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214" name="Google Shape;2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799832" y="356566"/>
            <a:ext cx="3715683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Abstrair</a:t>
            </a:r>
            <a:endParaRPr/>
          </a:p>
        </p:txBody>
      </p:sp>
      <p:pic>
        <p:nvPicPr>
          <p:cNvPr descr="Screen Shot 2017-11-21 at 18.10.30.png" id="217" name="Google Shape;21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632" y="1690158"/>
            <a:ext cx="8789877" cy="2607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8.30.46.png" id="218" name="Google Shape;21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766" y="4537264"/>
            <a:ext cx="10426701" cy="151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8.31.06.png" id="219" name="Google Shape;21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966" y="5897224"/>
            <a:ext cx="10232687" cy="1149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8.31.19.png" id="220" name="Google Shape;22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050" y="7467135"/>
            <a:ext cx="10426700" cy="106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225" name="Google Shape;2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pic>
        <p:nvPicPr>
          <p:cNvPr descr="giphy.gif" id="227" name="Google Shape;22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459" y="2149484"/>
            <a:ext cx="9713728" cy="545463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9982627" y="3976723"/>
            <a:ext cx="4359349" cy="1126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46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eorgia"/>
              <a:buNone/>
            </a:pPr>
            <a:r>
              <a:rPr b="0" i="1" lang="en-US" sz="5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</a:t>
            </a: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7367" y="254000"/>
            <a:ext cx="11099801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/>
              <a:t>~ whoami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245629" y="3124974"/>
            <a:ext cx="10409432" cy="456867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38327" lvl="0" marL="338327" marR="0" rtl="0" algn="l">
              <a:lnSpc>
                <a:spcPct val="1858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8"/>
              <a:buFont typeface="Arial"/>
              <a:buNone/>
            </a:pPr>
            <a:r>
              <a:rPr b="0" i="0" lang="en-US" sz="23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Administrador de Servidores Linux | Windows</a:t>
            </a:r>
            <a:endParaRPr/>
          </a:p>
          <a:p>
            <a:pPr indent="-338327" lvl="0" marL="338327" marR="0" rtl="0" algn="l">
              <a:lnSpc>
                <a:spcPct val="1858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8"/>
              <a:buFont typeface="Arial"/>
              <a:buNone/>
            </a:pPr>
            <a:r>
              <a:rPr b="0" i="0" lang="en-US" sz="23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Graduado em Analise e Desenvolvimento de Sistemas</a:t>
            </a:r>
            <a:endParaRPr/>
          </a:p>
          <a:p>
            <a:pPr indent="-338327" lvl="0" marL="338327" marR="0" rtl="0" algn="l">
              <a:lnSpc>
                <a:spcPct val="1858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8"/>
              <a:buFont typeface="Arial"/>
              <a:buNone/>
            </a:pPr>
            <a:r>
              <a:rPr b="0" i="0" lang="en-US" sz="23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Pós Graduando em Gestão Financeira e Controladoria</a:t>
            </a:r>
            <a:endParaRPr/>
          </a:p>
          <a:p>
            <a:pPr indent="-338327" lvl="0" marL="338327" marR="0" rtl="0" algn="l">
              <a:lnSpc>
                <a:spcPct val="1858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8"/>
              <a:buFont typeface="Arial"/>
              <a:buNone/>
            </a:pPr>
            <a:r>
              <a:rPr b="0" i="0" lang="en-US" sz="23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Programador em Shell, Javascript, Ruby, Rust, Clojure e Java</a:t>
            </a:r>
            <a:endParaRPr/>
          </a:p>
          <a:p>
            <a:pPr indent="-338327" lvl="0" marL="338327" marR="0" rtl="0" algn="l">
              <a:lnSpc>
                <a:spcPct val="1858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8"/>
              <a:buFont typeface="Arial"/>
              <a:buNone/>
            </a:pPr>
            <a:r>
              <a:rPr b="0" i="0" lang="en-US" sz="23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Professor na </a:t>
            </a:r>
            <a:r>
              <a:rPr b="0" i="0" lang="en-US" sz="2368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webschool.io</a:t>
            </a:r>
            <a:r>
              <a:rPr b="0" i="0" lang="en-US" sz="23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(Nodejs / Deploy em Servidores)</a:t>
            </a:r>
            <a:endParaRPr/>
          </a:p>
          <a:p>
            <a:pPr indent="-338327" lvl="0" marL="338327" marR="0" rtl="0" algn="l">
              <a:lnSpc>
                <a:spcPct val="1858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8"/>
              <a:buFont typeface="Arial"/>
              <a:buNone/>
            </a:pPr>
            <a:r>
              <a:rPr b="0" i="0" lang="en-US" sz="23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“Youtube” Canal Diário do Noob</a:t>
            </a:r>
            <a:endParaRPr/>
          </a:p>
          <a:p>
            <a:pPr indent="-338327" lvl="0" marL="338327" marR="0" rtl="0" algn="l">
              <a:lnSpc>
                <a:spcPct val="1858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68"/>
              <a:buFont typeface="Arial"/>
              <a:buNone/>
            </a:pPr>
            <a:br>
              <a:rPr b="0" i="0" lang="en-US" sz="236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descr="logoHigor.png"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pic>
        <p:nvPicPr>
          <p:cNvPr descr="IMG_1107.JPG" id="71" name="Google Shape;7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8815" y="-2354"/>
            <a:ext cx="4697171" cy="469717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kx="0" rotWithShape="0" algn="bl" stA="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233" name="Google Shape;2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469835" y="198741"/>
            <a:ext cx="2570171" cy="1107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.filter</a:t>
            </a:r>
            <a:endParaRPr/>
          </a:p>
        </p:txBody>
      </p:sp>
      <p:pic>
        <p:nvPicPr>
          <p:cNvPr descr="Screen Shot 2017-11-21 at 20.47.29.png" id="236" name="Google Shape;23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982" y="1594878"/>
            <a:ext cx="12170835" cy="3068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20.49.59.png" id="237" name="Google Shape;23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516" y="4504266"/>
            <a:ext cx="12458701" cy="2235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20.52.16.png" id="238" name="Google Shape;23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466" y="7133472"/>
            <a:ext cx="13004802" cy="195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512878" y="-16474"/>
            <a:ext cx="3715684" cy="1107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Abstrair</a:t>
            </a:r>
            <a:endParaRPr/>
          </a:p>
        </p:txBody>
      </p:sp>
      <p:pic>
        <p:nvPicPr>
          <p:cNvPr descr="Screen Shot 2017-11-21 at 20.58.34.png"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777" y="4383352"/>
            <a:ext cx="10873842" cy="1728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20.59.07.png" id="246" name="Google Shape;24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433" y="6128782"/>
            <a:ext cx="11077389" cy="1175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21.00.23.png" id="247" name="Google Shape;24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862" y="7385706"/>
            <a:ext cx="11263397" cy="1616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20.47.29.png" id="248" name="Google Shape;24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982" y="1298098"/>
            <a:ext cx="12170835" cy="3068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253" name="Google Shape;2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255" name="Google Shape;255;p35"/>
          <p:cNvSpPr txBox="1"/>
          <p:nvPr/>
        </p:nvSpPr>
        <p:spPr>
          <a:xfrm>
            <a:off x="10370014" y="3991070"/>
            <a:ext cx="4359349" cy="1126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46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eorgia"/>
              <a:buNone/>
            </a:pPr>
            <a:r>
              <a:rPr b="0" i="1" lang="en-US" sz="5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</a:t>
            </a: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?</a:t>
            </a:r>
            <a:endParaRPr/>
          </a:p>
        </p:txBody>
      </p:sp>
      <p:pic>
        <p:nvPicPr>
          <p:cNvPr descr="giphy.gif" id="256" name="Google Shape;25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9841" y="1726618"/>
            <a:ext cx="10339020" cy="581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261" name="Google Shape;26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799831" y="356566"/>
            <a:ext cx="2570172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.reduce</a:t>
            </a:r>
            <a:endParaRPr/>
          </a:p>
        </p:txBody>
      </p:sp>
      <p:pic>
        <p:nvPicPr>
          <p:cNvPr descr="Screen Shot 2017-11-22 at 20.07.29.png" id="264" name="Google Shape;26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716" y="1773815"/>
            <a:ext cx="7406996" cy="1847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2 at 20.08.06.png" id="265" name="Google Shape;26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816" y="3486150"/>
            <a:ext cx="11163301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2 at 20.09.07.png" id="266" name="Google Shape;26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00" y="5842000"/>
            <a:ext cx="11760200" cy="1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273" name="Google Shape;273;p37"/>
          <p:cNvSpPr txBox="1"/>
          <p:nvPr/>
        </p:nvSpPr>
        <p:spPr>
          <a:xfrm>
            <a:off x="799832" y="356566"/>
            <a:ext cx="3715683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Abstrair</a:t>
            </a:r>
            <a:endParaRPr/>
          </a:p>
        </p:txBody>
      </p:sp>
      <p:pic>
        <p:nvPicPr>
          <p:cNvPr descr="Screen Shot 2017-11-22 at 20.07.29.png" id="274" name="Google Shape;27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716" y="1580221"/>
            <a:ext cx="9744224" cy="2430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2 at 20.29.06.png" id="275" name="Google Shape;27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316" y="3734851"/>
            <a:ext cx="9795024" cy="2283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2 at 20.31.29.png" id="276" name="Google Shape;27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894" y="5698249"/>
            <a:ext cx="10356933" cy="22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281" name="Google Shape;28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283" name="Google Shape;283;p38"/>
          <p:cNvSpPr txBox="1"/>
          <p:nvPr/>
        </p:nvSpPr>
        <p:spPr>
          <a:xfrm>
            <a:off x="9022081" y="3900731"/>
            <a:ext cx="3873177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Tranquilo ?</a:t>
            </a:r>
            <a:endParaRPr/>
          </a:p>
        </p:txBody>
      </p:sp>
      <p:pic>
        <p:nvPicPr>
          <p:cNvPr descr="giphy-downsized (5).gif" id="284" name="Google Shape;28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160" y="-1"/>
            <a:ext cx="7323525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289" name="Google Shape;28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pic>
        <p:nvPicPr>
          <p:cNvPr descr="Screen Shot 2017-11-22 at 20.43.33.png" id="291" name="Google Shape;2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133" y="1829947"/>
            <a:ext cx="12876242" cy="218417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/>
        </p:nvSpPr>
        <p:spPr>
          <a:xfrm>
            <a:off x="799831" y="356566"/>
            <a:ext cx="2570172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.reduce</a:t>
            </a:r>
            <a:endParaRPr/>
          </a:p>
        </p:txBody>
      </p:sp>
      <p:sp>
        <p:nvSpPr>
          <p:cNvPr id="293" name="Google Shape;293;p39"/>
          <p:cNvSpPr txBox="1"/>
          <p:nvPr/>
        </p:nvSpPr>
        <p:spPr>
          <a:xfrm>
            <a:off x="232564" y="4550480"/>
            <a:ext cx="2570172" cy="957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Georgia"/>
              <a:buNone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resultado</a:t>
            </a:r>
            <a:endParaRPr/>
          </a:p>
        </p:txBody>
      </p:sp>
      <p:pic>
        <p:nvPicPr>
          <p:cNvPr descr="Screen Shot 2017-11-22 at 21.04.21.png" id="294" name="Google Shape;29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852" y="5703822"/>
            <a:ext cx="13004803" cy="207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301" name="Google Shape;301;p40"/>
          <p:cNvSpPr txBox="1"/>
          <p:nvPr/>
        </p:nvSpPr>
        <p:spPr>
          <a:xfrm>
            <a:off x="528898" y="305766"/>
            <a:ext cx="2570171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.reduce</a:t>
            </a:r>
            <a:endParaRPr/>
          </a:p>
        </p:txBody>
      </p:sp>
      <p:pic>
        <p:nvPicPr>
          <p:cNvPr descr="Screen Shot 2017-11-22 at 20.48.13.png" id="302" name="Google Shape;30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33" y="3842946"/>
            <a:ext cx="13004802" cy="5352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2 at 20.43.33.png" id="303" name="Google Shape;30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133" y="1829947"/>
            <a:ext cx="12876242" cy="218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308" name="Google Shape;3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799832" y="356566"/>
            <a:ext cx="3715683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Abstrair</a:t>
            </a:r>
            <a:endParaRPr/>
          </a:p>
        </p:txBody>
      </p:sp>
      <p:pic>
        <p:nvPicPr>
          <p:cNvPr descr="Screen Shot 2017-11-22 at 20.52.50.png" id="311" name="Google Shape;31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162" y="3848160"/>
            <a:ext cx="12414476" cy="2895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2 at 20.54.40.png" id="312" name="Google Shape;31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450" y="7404757"/>
            <a:ext cx="8860964" cy="17455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2 at 20.43.33.png" id="313" name="Google Shape;31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0133" y="1829947"/>
            <a:ext cx="12876242" cy="218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318" name="Google Shape;3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320" name="Google Shape;320;p42"/>
          <p:cNvSpPr txBox="1"/>
          <p:nvPr/>
        </p:nvSpPr>
        <p:spPr>
          <a:xfrm>
            <a:off x="10370014" y="3991070"/>
            <a:ext cx="4359349" cy="1126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46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eorgia"/>
              <a:buNone/>
            </a:pPr>
            <a:r>
              <a:rPr b="0" i="1" lang="en-US" sz="5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</a:t>
            </a: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?</a:t>
            </a:r>
            <a:endParaRPr/>
          </a:p>
        </p:txBody>
      </p:sp>
      <p:pic>
        <p:nvPicPr>
          <p:cNvPr descr="giphy.gif" id="321" name="Google Shape;32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517" y="1047877"/>
            <a:ext cx="10210462" cy="7657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55361" y="1948647"/>
            <a:ext cx="5355842" cy="11976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Visa o uso de funções matemáticas como estrutura.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Evita estado e/ou dados mutáveis.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6508603" y="1764497"/>
            <a:ext cx="5778844" cy="156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Visa estrutura de repetições como for e while.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Trabalha com dados e/ou estado mutáveis.</a:t>
            </a:r>
            <a:endParaRPr/>
          </a:p>
        </p:txBody>
      </p:sp>
      <p:pic>
        <p:nvPicPr>
          <p:cNvPr descr="vpgfr3a.gif"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039" y="3840879"/>
            <a:ext cx="9531196" cy="53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30787" y="374438"/>
            <a:ext cx="5897836" cy="957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1371600" lvl="6" marL="0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Georgia"/>
              <a:buNone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Funcional 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6449107" y="374438"/>
            <a:ext cx="5897836" cy="957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1371600" lvl="6" marL="0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Georgia"/>
              <a:buNone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Imperativo</a:t>
            </a:r>
            <a:endParaRPr/>
          </a:p>
        </p:txBody>
      </p:sp>
      <p:pic>
        <p:nvPicPr>
          <p:cNvPr descr="logoHigor.png"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326" name="Google Shape;32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328" name="Google Shape;328;p43"/>
          <p:cNvSpPr txBox="1"/>
          <p:nvPr/>
        </p:nvSpPr>
        <p:spPr>
          <a:xfrm>
            <a:off x="528899" y="305766"/>
            <a:ext cx="3040665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.compose</a:t>
            </a:r>
            <a:endParaRPr/>
          </a:p>
        </p:txBody>
      </p:sp>
      <p:pic>
        <p:nvPicPr>
          <p:cNvPr descr="Screen Shot 2017-11-23 at 12.10.16.png" id="329" name="Google Shape;32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566" y="1661708"/>
            <a:ext cx="8538104" cy="24044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2.10.28.png" id="330" name="Google Shape;33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716" y="4091058"/>
            <a:ext cx="8764438" cy="2527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2.15.12.png" id="331" name="Google Shape;33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883" y="6896337"/>
            <a:ext cx="8041883" cy="226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336" name="Google Shape;3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338" name="Google Shape;338;p44"/>
          <p:cNvSpPr txBox="1"/>
          <p:nvPr/>
        </p:nvSpPr>
        <p:spPr>
          <a:xfrm>
            <a:off x="105564" y="4015501"/>
            <a:ext cx="4357697" cy="104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02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Georgia"/>
              <a:buNone/>
            </a:pPr>
            <a:r>
              <a:rPr b="0" i="1" lang="en-US" sz="47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Deixe onda..</a:t>
            </a:r>
            <a:endParaRPr/>
          </a:p>
        </p:txBody>
      </p:sp>
      <p:pic>
        <p:nvPicPr>
          <p:cNvPr descr="DN7TQKD9tq9GsB4-c3g6ZZ6sBNZSSD36UN_tuuLnEcc3sowk37LUfDIcexlrnVEwQVkbpW-J-T40rA7nrFux2cItioPGGxSROGPKE27tBR7UGQkxBYIrxIjWvnzcqsuWJtX37ZlpAWY.gif" id="339" name="Google Shape;33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4190" y="2018245"/>
            <a:ext cx="9420907" cy="529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344" name="Google Shape;34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9994" y="-46713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5"/>
          <p:cNvSpPr txBox="1"/>
          <p:nvPr/>
        </p:nvSpPr>
        <p:spPr>
          <a:xfrm>
            <a:off x="9541987" y="1073150"/>
            <a:ext cx="34646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346" name="Google Shape;346;p45"/>
          <p:cNvSpPr txBox="1"/>
          <p:nvPr/>
        </p:nvSpPr>
        <p:spPr>
          <a:xfrm>
            <a:off x="528899" y="305766"/>
            <a:ext cx="2966318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.compose</a:t>
            </a:r>
            <a:endParaRPr/>
          </a:p>
        </p:txBody>
      </p:sp>
      <p:pic>
        <p:nvPicPr>
          <p:cNvPr descr="Screen Shot 2017-11-23 at 12.10.16.png" id="347" name="Google Shape;34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500" y="1732427"/>
            <a:ext cx="7060739" cy="1988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2.10.28.png" id="348" name="Google Shape;34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690" y="4040258"/>
            <a:ext cx="7220416" cy="2081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2.06.19.png" id="349" name="Google Shape;34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6209512"/>
            <a:ext cx="7060739" cy="2693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2.24.27.png" id="350" name="Google Shape;350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6116" y="8305800"/>
            <a:ext cx="8496301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355" name="Google Shape;35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357" name="Google Shape;357;p46"/>
          <p:cNvSpPr txBox="1"/>
          <p:nvPr/>
        </p:nvSpPr>
        <p:spPr>
          <a:xfrm>
            <a:off x="528899" y="171267"/>
            <a:ext cx="2966318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.compose</a:t>
            </a:r>
            <a:endParaRPr/>
          </a:p>
        </p:txBody>
      </p:sp>
      <p:pic>
        <p:nvPicPr>
          <p:cNvPr descr="Screen Shot 2017-11-23 at 15.08.37.png" id="358" name="Google Shape;35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" y="1660319"/>
            <a:ext cx="13004803" cy="1677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2.06.19.png" id="359" name="Google Shape;35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0127" y="5619412"/>
            <a:ext cx="6482442" cy="2472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5.11.32.png" id="360" name="Google Shape;360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08" y="3719238"/>
            <a:ext cx="5444509" cy="2078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5.12.41.png" id="361" name="Google Shape;361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5733" y="3719238"/>
            <a:ext cx="6062179" cy="1866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5.16.20.png" id="362" name="Google Shape;362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601" y="7985954"/>
            <a:ext cx="8089902" cy="1917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5.12.46.png" id="363" name="Google Shape;363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9166" y="5827055"/>
            <a:ext cx="5816602" cy="17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368" name="Google Shape;36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528899" y="305766"/>
            <a:ext cx="2966318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.compose</a:t>
            </a:r>
            <a:endParaRPr/>
          </a:p>
        </p:txBody>
      </p:sp>
      <p:pic>
        <p:nvPicPr>
          <p:cNvPr descr="Screen Shot 2017-11-23 at 16.47.09.png" id="371" name="Google Shape;37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450" y="4457940"/>
            <a:ext cx="10020300" cy="1460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6.47.25.png" id="372" name="Google Shape;37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632" y="1498720"/>
            <a:ext cx="10642602" cy="2501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3 at 16.47.40.png" id="373" name="Google Shape;37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6106247"/>
            <a:ext cx="9956800" cy="227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380" name="Google Shape;380;p48"/>
          <p:cNvSpPr txBox="1"/>
          <p:nvPr/>
        </p:nvSpPr>
        <p:spPr>
          <a:xfrm>
            <a:off x="10370014" y="3991070"/>
            <a:ext cx="4359349" cy="1126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46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eorgia"/>
              <a:buNone/>
            </a:pPr>
            <a:r>
              <a:rPr b="0" i="1" lang="en-US" sz="5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</a:t>
            </a: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?</a:t>
            </a:r>
            <a:endParaRPr/>
          </a:p>
        </p:txBody>
      </p:sp>
      <p:pic>
        <p:nvPicPr>
          <p:cNvPr descr="Shape 578" id="381" name="Google Shape;38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2903" y="719154"/>
            <a:ext cx="10227376" cy="76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386" name="Google Shape;3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pic>
        <p:nvPicPr>
          <p:cNvPr descr="vai-filhao3.gif" id="388" name="Google Shape;38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" y="350249"/>
            <a:ext cx="9807066" cy="770555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 txBox="1"/>
          <p:nvPr/>
        </p:nvSpPr>
        <p:spPr>
          <a:xfrm>
            <a:off x="10370014" y="3991070"/>
            <a:ext cx="4359349" cy="1126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46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eorgia"/>
              <a:buNone/>
            </a:pPr>
            <a:r>
              <a:rPr b="0" i="1" lang="en-US" sz="5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Api </a:t>
            </a: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Higor.png" id="394" name="Google Shape;39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0865" y="7930589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0"/>
          <p:cNvSpPr txBox="1"/>
          <p:nvPr/>
        </p:nvSpPr>
        <p:spPr>
          <a:xfrm>
            <a:off x="9412857" y="9084509"/>
            <a:ext cx="34646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  <p:sp>
        <p:nvSpPr>
          <p:cNvPr id="396" name="Google Shape;396;p50"/>
          <p:cNvSpPr txBox="1"/>
          <p:nvPr>
            <p:ph type="title"/>
          </p:nvPr>
        </p:nvSpPr>
        <p:spPr>
          <a:xfrm>
            <a:off x="119457" y="7350441"/>
            <a:ext cx="7442398" cy="1968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/contatos</a:t>
            </a:r>
            <a:b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https://www.instagram.com/ojaspion/</a:t>
            </a:r>
            <a:br>
              <a:rPr b="0" lang="en-US"/>
            </a:b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website: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https://higordiego.com.br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Github: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https://github.com/ojaspion</a:t>
            </a:r>
            <a:endParaRPr/>
          </a:p>
        </p:txBody>
      </p:sp>
      <p:pic>
        <p:nvPicPr>
          <p:cNvPr descr="Shape 585" id="397" name="Google Shape;397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36" y="1000973"/>
            <a:ext cx="7573241" cy="560486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0"/>
          <p:cNvSpPr txBox="1"/>
          <p:nvPr/>
        </p:nvSpPr>
        <p:spPr>
          <a:xfrm>
            <a:off x="8191813" y="3539389"/>
            <a:ext cx="4123818" cy="856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Obrigado!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" y="3957"/>
            <a:ext cx="10197350" cy="81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10484795" y="4019765"/>
            <a:ext cx="4359349" cy="1126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46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eorgia"/>
              <a:buNone/>
            </a:pPr>
            <a:r>
              <a:rPr b="0" i="1" lang="en-US" sz="5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</a:t>
            </a: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?</a:t>
            </a:r>
            <a:endParaRPr/>
          </a:p>
        </p:txBody>
      </p:sp>
      <p:pic>
        <p:nvPicPr>
          <p:cNvPr descr="logoHigor.png"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376497" y="615597"/>
            <a:ext cx="4081207" cy="95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Georgia"/>
              <a:buNone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Pure Functions ?</a:t>
            </a:r>
            <a:endParaRPr/>
          </a:p>
        </p:txBody>
      </p:sp>
      <p:pic>
        <p:nvPicPr>
          <p:cNvPr descr="Screen Shot 2017-11-21 at 12.53.05.png"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0350" y="1519765"/>
            <a:ext cx="6692900" cy="3530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21 at 12.59.38.png" id="97" name="Google Shape;9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932" y="5126566"/>
            <a:ext cx="8534402" cy="4038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" name="Google Shape;9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532" y="2027765"/>
            <a:ext cx="2540002" cy="2514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Higor.png" id="99" name="Google Shape;9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ElD5zeMmB2RpjuOS4kT_WdgIfaUY7csADgHDrG4aPOazBeaZWpS5zT53iI5nsTMASe1lXfGsbLMHex3TtU1QPDflhh7mgr5rMIqNo6uE_HERlK7ilX67ufZ9zlufT-dfYBQskqWki0.gif"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3000" y="1782960"/>
            <a:ext cx="7752855" cy="5814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453407" y="4136680"/>
            <a:ext cx="4359350" cy="110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Georgia"/>
              <a:buNone/>
            </a:pP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Side-effects ?</a:t>
            </a:r>
            <a:endParaRPr/>
          </a:p>
        </p:txBody>
      </p:sp>
      <p:pic>
        <p:nvPicPr>
          <p:cNvPr descr="logoHigor.png" id="107" name="Google Shape;1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14" y="-24466"/>
            <a:ext cx="8749010" cy="918645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9279591" y="4005418"/>
            <a:ext cx="4359349" cy="1126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46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Georgia"/>
              <a:buNone/>
            </a:pPr>
            <a:r>
              <a:rPr b="0" i="1" lang="en-US" sz="5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</a:t>
            </a:r>
            <a:r>
              <a:rPr b="0" i="1" lang="en-US" sz="5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?</a:t>
            </a:r>
            <a:endParaRPr/>
          </a:p>
        </p:txBody>
      </p:sp>
      <p:pic>
        <p:nvPicPr>
          <p:cNvPr descr="logoHigor.png" id="115" name="Google Shape;11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224097" y="224699"/>
            <a:ext cx="6272685" cy="95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8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Georgia"/>
              <a:buNone/>
            </a:pPr>
            <a:r>
              <a:rPr b="0" i="1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Higher-Order Functions</a:t>
            </a:r>
            <a:r>
              <a:rPr b="0" i="0" lang="en-US" sz="4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?</a:t>
            </a:r>
            <a:endParaRPr/>
          </a:p>
        </p:txBody>
      </p:sp>
      <p:pic>
        <p:nvPicPr>
          <p:cNvPr descr="Image"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045" y="1656685"/>
            <a:ext cx="9040102" cy="325443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395713" y="4795042"/>
            <a:ext cx="12213374" cy="3551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60465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300"/>
              <a:buFont typeface="Georgia"/>
              <a:buNone/>
            </a:pPr>
            <a:r>
              <a:rPr b="0" i="1" lang="en-US" sz="4300" u="none" cap="none" strike="noStrike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"Esse conceito é muito comum em programação funcional, onde o conceito é evitar o state e usar funções, encadeamento de funções para fazer o que é preciso fazer pelo programa." </a:t>
            </a:r>
            <a:endParaRPr/>
          </a:p>
        </p:txBody>
      </p:sp>
      <p:pic>
        <p:nvPicPr>
          <p:cNvPr descr="logoHigor.png" id="124" name="Google Shape;1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2480"/>
            <a:ext cx="13004801" cy="7153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Higor.png" id="131" name="Google Shape;1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0715" y="7798514"/>
            <a:ext cx="23368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8819751" y="9084500"/>
            <a:ext cx="405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contato@higordiego.com.br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